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6" r:id="rId18"/>
    <p:sldId id="294" r:id="rId19"/>
    <p:sldId id="295" r:id="rId20"/>
    <p:sldId id="293" r:id="rId21"/>
    <p:sldId id="297" r:id="rId22"/>
    <p:sldId id="298" r:id="rId23"/>
    <p:sldId id="299" r:id="rId24"/>
    <p:sldId id="300" r:id="rId25"/>
    <p:sldId id="301" r:id="rId26"/>
    <p:sldId id="302" r:id="rId27"/>
    <p:sldId id="303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6794"/>
    <a:srgbClr val="1287C3"/>
    <a:srgbClr val="317F3E"/>
    <a:srgbClr val="0549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74" d="100"/>
          <a:sy n="74" d="100"/>
        </p:scale>
        <p:origin x="-7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22.02.2019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30778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80615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7560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86031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70520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99396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38026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42981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43917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34031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44463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9398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189018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4183580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68633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83056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91271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539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2277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2657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10053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48274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11018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256936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3895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821" y="1412776"/>
            <a:ext cx="5786357" cy="792088"/>
          </a:xfrm>
        </p:spPr>
        <p:txBody>
          <a:bodyPr>
            <a:noAutofit/>
          </a:bodyPr>
          <a:lstStyle/>
          <a:p>
            <a:pPr algn="ctr"/>
            <a:r>
              <a:rPr lang="ru-RU" sz="4800" spc="6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ПСАЛОМ </a:t>
            </a:r>
            <a:r>
              <a:rPr lang="ru-RU" sz="4800" spc="600" dirty="0">
                <a:solidFill>
                  <a:srgbClr val="C00000"/>
                </a:solidFill>
                <a:latin typeface="Georgia" panose="02040502050405020303" pitchFamily="18" charset="0"/>
              </a:rPr>
              <a:t>136 </a:t>
            </a:r>
            <a:endParaRPr lang="ru-RU" sz="5400" spc="600" dirty="0">
              <a:solidFill>
                <a:srgbClr val="C00000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23527" y="2924944"/>
            <a:ext cx="8496944" cy="2304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400" i="1" dirty="0" err="1" smtClean="0">
                <a:latin typeface="Georgia" panose="02040502050405020303" pitchFamily="18" charset="0"/>
              </a:rPr>
              <a:t>Висловлення</a:t>
            </a:r>
            <a:r>
              <a:rPr lang="ru-RU" sz="4400" i="1" dirty="0" smtClean="0">
                <a:latin typeface="Georgia" panose="02040502050405020303" pitchFamily="18" charset="0"/>
              </a:rPr>
              <a:t> </a:t>
            </a:r>
            <a:r>
              <a:rPr lang="ru-RU" sz="4400" i="1" dirty="0" err="1" smtClean="0">
                <a:latin typeface="Georgia" panose="02040502050405020303" pitchFamily="18" charset="0"/>
              </a:rPr>
              <a:t>Подяки</a:t>
            </a:r>
            <a:r>
              <a:rPr lang="ru-RU" sz="4400" i="1" dirty="0" smtClean="0">
                <a:latin typeface="Georgia" panose="02040502050405020303" pitchFamily="18" charset="0"/>
              </a:rPr>
              <a:t> </a:t>
            </a:r>
            <a:r>
              <a:rPr lang="ru-RU" sz="4400" i="1" dirty="0" err="1" smtClean="0">
                <a:latin typeface="Georgia" panose="02040502050405020303" pitchFamily="18" charset="0"/>
              </a:rPr>
              <a:t>Нашому</a:t>
            </a:r>
            <a:r>
              <a:rPr lang="ru-RU" sz="4400" i="1" dirty="0" smtClean="0">
                <a:latin typeface="Georgia" panose="02040502050405020303" pitchFamily="18" charset="0"/>
              </a:rPr>
              <a:t> </a:t>
            </a:r>
            <a:r>
              <a:rPr lang="en-US" sz="4400" i="1" dirty="0" smtClean="0">
                <a:latin typeface="Georgia" panose="02040502050405020303" pitchFamily="18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</a:rPr>
            </a:br>
            <a:r>
              <a:rPr lang="ru-RU" sz="4400" i="1" dirty="0" smtClean="0">
                <a:latin typeface="Georgia" panose="02040502050405020303" pitchFamily="18" charset="0"/>
              </a:rPr>
              <a:t>Святому </a:t>
            </a:r>
            <a:r>
              <a:rPr lang="ru-RU" sz="4400" i="1" dirty="0" err="1" smtClean="0">
                <a:latin typeface="Georgia" panose="02040502050405020303" pitchFamily="18" charset="0"/>
              </a:rPr>
              <a:t>Духові</a:t>
            </a:r>
            <a:endParaRPr lang="ru-RU" sz="44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вчинив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місяця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зорі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вони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панували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вночі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мене!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670642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 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злий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Єгипет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побив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був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їхніх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перворідних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Духа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136:10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600572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30963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Ізраїля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вивів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з-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між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них,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Духа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136:11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310623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41494" y="2204864"/>
            <a:ext cx="8280920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зробив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рукою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міцною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й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раменом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простягненим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Духа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136:12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444262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 море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Червоне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розтяв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частини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Духа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мене!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136:13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84512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серед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нього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Ізраїля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перепровадив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Духа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136:14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374467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348880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фараона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війська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вкинув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море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Червоне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Духа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136:15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409538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провадив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вибраний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народ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Свій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пустині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Духа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136:16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583471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великих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правителів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повбивав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Духа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136:17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354044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420888"/>
            <a:ext cx="8280920" cy="23762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потужних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правителів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перебив,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136:18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230004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Дякуйте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Святому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Духові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добрий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Духа до мене! </a:t>
            </a:r>
            <a:endParaRPr lang="en-US" sz="4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136:1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Гітлера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правителя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нацистів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Духа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136:19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805465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…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Леніна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правителя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атеїзму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Духа до мене!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136:20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828254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 землю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їхню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дав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Своєму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обраному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народові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Духа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136:21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109867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 дав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її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Польщі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Україні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Своїм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рабам,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Духа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136:22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602318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844824"/>
            <a:ext cx="8280920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 про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Україну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пам’ятав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пониженні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нашім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; </a:t>
            </a:r>
            <a:endParaRPr lang="en-US" sz="4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Духа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ru-RU" sz="4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136:23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166671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ворогів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наших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визволив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Україну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; </a:t>
            </a:r>
            <a:endParaRPr lang="en-US" sz="4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 навіки милосердя </a:t>
            </a:r>
            <a:r>
              <a:rPr lang="uk-UA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Духа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uk-UA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uk-UA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мене! </a:t>
            </a:r>
            <a:endParaRPr lang="ru-RU" sz="4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136:24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160986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 кожному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тілові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навіть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безхатченкам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4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хліба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дає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; </a:t>
            </a:r>
            <a:endParaRPr lang="en-US" sz="4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Духа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ru-RU" sz="4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136:25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788540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132856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Дякуйте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ТРИЄДИНОМУ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Богу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небесному,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Духа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мене!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136:26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3987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Дякуйте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Святому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Духові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Богу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богів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Духа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мене!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341806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Дякуйте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Святому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Духові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Владиці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владик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Духа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8675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31236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 чуда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великі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Єдиний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вчиняє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Духа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277608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31236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розумом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небо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вчинив,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Духа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991111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землю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простяг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над водою,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Духа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692260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світила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великі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вчинив,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Духа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630141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 вчинив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сонце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вдень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панувало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воно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Духа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мене!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108822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32</Words>
  <Application>Microsoft Office PowerPoint</Application>
  <PresentationFormat>Экран (4:3)</PresentationFormat>
  <Paragraphs>257</Paragraphs>
  <Slides>27</Slides>
  <Notes>27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ПСАЛОМ 136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Light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Admin</cp:lastModifiedBy>
  <cp:revision>121</cp:revision>
  <dcterms:created xsi:type="dcterms:W3CDTF">2011-03-25T18:27:23Z</dcterms:created>
  <dcterms:modified xsi:type="dcterms:W3CDTF">2019-02-22T10:30:38Z</dcterms:modified>
</cp:coreProperties>
</file>